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F185C9-5E9B-4788-996D-955255D45B36}">
  <a:tblStyle styleId="{CBF185C9-5E9B-4788-996D-955255D45B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7.png"/><Relationship Id="rId11" Type="http://schemas.openxmlformats.org/officeDocument/2006/relationships/image" Target="../media/image34.png"/><Relationship Id="rId10" Type="http://schemas.openxmlformats.org/officeDocument/2006/relationships/image" Target="../media/image21.png"/><Relationship Id="rId9"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5.png"/><Relationship Id="rId4"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6.png"/><Relationship Id="rId4"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Trilogy Education Services, a 2U, Inc. brand.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{CBF185C9-5E9B-4788-996D-955255D45B36}</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{CBF185C9-5E9B-4788-996D-955255D45B36}</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0.png"/><Relationship Id="rId4" Type="http://schemas.openxmlformats.org/officeDocument/2006/relationships/hyperlink" Target="https://en.wikipedia.org/wiki/Minimum_viable_product" TargetMode="External"/><Relationship Id="rId5" Type="http://schemas.openxmlformats.org/officeDocument/2006/relationships/image" Target="../media/image23.png"/><Relationship Id="rId6"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{CBF185C9-5E9B-4788-996D-955255D45B36}</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{CBF185C9-5E9B-4788-996D-955255D45B36}</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Github project.</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{CBF185C9-5E9B-4788-996D-955255D45B36}</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{CBF185C9-5E9B-4788-996D-955255D45B36}</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